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60"/>
  </p:normalViewPr>
  <p:slideViewPr>
    <p:cSldViewPr>
      <p:cViewPr varScale="1">
        <p:scale>
          <a:sx n="61" d="100"/>
          <a:sy n="61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D552A-44FD-4972-BAC5-BB5D5BF474FB}" type="datetimeFigureOut">
              <a:rPr lang="en-JM" smtClean="0"/>
              <a:t>12/07/2012</a:t>
            </a:fld>
            <a:endParaRPr lang="en-JM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JM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214292-D55A-4279-B485-E2FD083A0271}" type="slidenum">
              <a:rPr lang="en-JM" smtClean="0"/>
              <a:t>‹#›</a:t>
            </a:fld>
            <a:endParaRPr lang="en-JM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3962400"/>
          </a:xfrm>
        </p:spPr>
        <p:txBody>
          <a:bodyPr>
            <a:normAutofit fontScale="90000"/>
          </a:bodyPr>
          <a:lstStyle/>
          <a:p>
            <a:pPr algn="ctr"/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/>
            </a:r>
            <a:br>
              <a:rPr lang="en-JM" dirty="0" smtClean="0"/>
            </a:br>
            <a:r>
              <a:rPr lang="en-JM" dirty="0" smtClean="0"/>
              <a:t>Praise and Worship</a:t>
            </a:r>
            <a:br>
              <a:rPr lang="en-JM" dirty="0" smtClean="0"/>
            </a:br>
            <a:r>
              <a:rPr lang="en-JM" dirty="0" smtClean="0"/>
              <a:t>Conducted by </a:t>
            </a:r>
            <a:br>
              <a:rPr lang="en-JM" dirty="0" smtClean="0"/>
            </a:br>
            <a:r>
              <a:rPr lang="en-JM" dirty="0" smtClean="0"/>
              <a:t>The Jamaica Union Conference</a:t>
            </a:r>
            <a:endParaRPr lang="en-JM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JM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JM" dirty="0" smtClean="0"/>
              <a:t>Hallelujah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JM" dirty="0" smtClean="0"/>
              <a:t>I command my head to praise the Lord (REPEAT)</a:t>
            </a:r>
          </a:p>
          <a:p>
            <a:pPr algn="ctr">
              <a:buNone/>
            </a:pPr>
            <a:r>
              <a:rPr lang="en-JM" dirty="0" smtClean="0"/>
              <a:t>Head; praise the Lord (Rotate head)</a:t>
            </a:r>
          </a:p>
          <a:p>
            <a:pPr algn="ctr">
              <a:buNone/>
            </a:pPr>
            <a:r>
              <a:rPr lang="en-JM" dirty="0" smtClean="0"/>
              <a:t>I command my shoulders to praise the Lord (REPEAT)</a:t>
            </a:r>
          </a:p>
          <a:p>
            <a:pPr algn="ctr">
              <a:buNone/>
            </a:pPr>
            <a:r>
              <a:rPr lang="en-JM" dirty="0" smtClean="0"/>
              <a:t>Shoulders; praise the Lord (Move shoulders up and down)</a:t>
            </a:r>
          </a:p>
          <a:p>
            <a:pPr algn="ctr">
              <a:buNone/>
            </a:pPr>
            <a:r>
              <a:rPr lang="en-JM" dirty="0" smtClean="0"/>
              <a:t>I </a:t>
            </a:r>
            <a:r>
              <a:rPr lang="en-JM" dirty="0" smtClean="0"/>
              <a:t>command my hands to praise the Lord (REPEAT)</a:t>
            </a:r>
          </a:p>
          <a:p>
            <a:pPr algn="ctr">
              <a:buNone/>
            </a:pPr>
            <a:r>
              <a:rPr lang="en-JM" dirty="0" smtClean="0"/>
              <a:t>Hands; praise the Lord (CLAP)</a:t>
            </a:r>
          </a:p>
          <a:p>
            <a:pPr algn="ctr">
              <a:buNone/>
            </a:pPr>
            <a:r>
              <a:rPr lang="en-JM" dirty="0" smtClean="0"/>
              <a:t>I command my feet to praise the Lord (REPEAT)</a:t>
            </a:r>
          </a:p>
          <a:p>
            <a:pPr algn="ctr">
              <a:buNone/>
            </a:pPr>
            <a:r>
              <a:rPr lang="en-JM" dirty="0" smtClean="0"/>
              <a:t>Feet, praise the Lord (STOMP)</a:t>
            </a:r>
          </a:p>
          <a:p>
            <a:pPr algn="ctr">
              <a:buNone/>
            </a:pPr>
            <a:r>
              <a:rPr lang="en-JM" dirty="0" smtClean="0"/>
              <a:t>I command my body to praise the Lord (REPEAT)</a:t>
            </a:r>
          </a:p>
          <a:p>
            <a:pPr algn="ctr">
              <a:buNone/>
            </a:pPr>
            <a:r>
              <a:rPr lang="en-JM" dirty="0" smtClean="0"/>
              <a:t>Body; praise the Lord (MOVE THE WHOLE BODY)</a:t>
            </a:r>
          </a:p>
          <a:p>
            <a:pPr>
              <a:buNone/>
            </a:pPr>
            <a:endParaRPr lang="en-JM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M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M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M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M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M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JM" dirty="0" smtClean="0"/>
              <a:t>I’m </a:t>
            </a:r>
            <a:r>
              <a:rPr lang="en-JM" dirty="0" err="1" smtClean="0"/>
              <a:t>Gonna</a:t>
            </a:r>
            <a:r>
              <a:rPr lang="en-JM" dirty="0" smtClean="0"/>
              <a:t> Sing, Sing, Sing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JM" sz="3000" dirty="0" smtClean="0"/>
              <a:t>I'm </a:t>
            </a:r>
            <a:r>
              <a:rPr lang="en-JM" sz="3000" dirty="0" err="1" smtClean="0"/>
              <a:t>gonna</a:t>
            </a:r>
            <a:r>
              <a:rPr lang="en-JM" sz="3000" dirty="0" smtClean="0"/>
              <a:t> sing, sing, sing</a:t>
            </a:r>
          </a:p>
          <a:p>
            <a:pPr algn="ctr">
              <a:buNone/>
            </a:pPr>
            <a:r>
              <a:rPr lang="en-JM" sz="3000" dirty="0" smtClean="0"/>
              <a:t>I'm </a:t>
            </a:r>
            <a:r>
              <a:rPr lang="en-JM" sz="3000" dirty="0" err="1" smtClean="0"/>
              <a:t>gonna</a:t>
            </a:r>
            <a:r>
              <a:rPr lang="en-JM" sz="3000" dirty="0" smtClean="0"/>
              <a:t> shout, shout, shout</a:t>
            </a:r>
          </a:p>
          <a:p>
            <a:pPr algn="ctr">
              <a:buNone/>
            </a:pPr>
            <a:r>
              <a:rPr lang="en-JM" sz="3000" dirty="0" smtClean="0"/>
              <a:t>I'm </a:t>
            </a:r>
            <a:r>
              <a:rPr lang="en-JM" sz="3000" dirty="0" err="1" smtClean="0"/>
              <a:t>gonna</a:t>
            </a:r>
            <a:r>
              <a:rPr lang="en-JM" sz="3000" dirty="0" smtClean="0"/>
              <a:t> sing, I'm </a:t>
            </a:r>
            <a:r>
              <a:rPr lang="en-JM" sz="3000" dirty="0" err="1" smtClean="0"/>
              <a:t>gonna</a:t>
            </a:r>
            <a:r>
              <a:rPr lang="en-JM" sz="3000" dirty="0" smtClean="0"/>
              <a:t> shout</a:t>
            </a:r>
          </a:p>
          <a:p>
            <a:pPr algn="ctr">
              <a:buNone/>
            </a:pPr>
            <a:r>
              <a:rPr lang="en-JM" sz="3000" dirty="0" smtClean="0"/>
              <a:t>Praise the Lord!</a:t>
            </a:r>
          </a:p>
          <a:p>
            <a:pPr algn="ctr">
              <a:buNone/>
            </a:pPr>
            <a:r>
              <a:rPr lang="en-JM" sz="3000" dirty="0" smtClean="0"/>
              <a:t>For when the gates are opened wide</a:t>
            </a:r>
          </a:p>
          <a:p>
            <a:pPr algn="ctr">
              <a:buNone/>
            </a:pPr>
            <a:r>
              <a:rPr lang="en-JM" sz="3000" dirty="0" smtClean="0"/>
              <a:t>I'm </a:t>
            </a:r>
            <a:r>
              <a:rPr lang="en-JM" sz="3000" dirty="0" err="1" smtClean="0"/>
              <a:t>gonna</a:t>
            </a:r>
            <a:r>
              <a:rPr lang="en-JM" sz="3000" dirty="0" smtClean="0"/>
              <a:t> sit by Jesus' Side</a:t>
            </a:r>
          </a:p>
          <a:p>
            <a:pPr algn="ctr">
              <a:buNone/>
            </a:pPr>
            <a:r>
              <a:rPr lang="en-JM" sz="3000" dirty="0" smtClean="0"/>
              <a:t>I'm </a:t>
            </a:r>
            <a:r>
              <a:rPr lang="en-JM" sz="3000" dirty="0" err="1" smtClean="0"/>
              <a:t>gonna</a:t>
            </a:r>
            <a:r>
              <a:rPr lang="en-JM" sz="3000" dirty="0" smtClean="0"/>
              <a:t> sing, I'm </a:t>
            </a:r>
            <a:r>
              <a:rPr lang="en-JM" sz="3000" dirty="0" err="1" smtClean="0"/>
              <a:t>gonna</a:t>
            </a:r>
            <a:r>
              <a:rPr lang="en-JM" sz="3000" dirty="0" smtClean="0"/>
              <a:t> Shout</a:t>
            </a:r>
          </a:p>
          <a:p>
            <a:pPr algn="ctr">
              <a:buNone/>
            </a:pPr>
            <a:r>
              <a:rPr lang="en-JM" sz="3000" dirty="0" smtClean="0"/>
              <a:t>Praise the Lord!</a:t>
            </a:r>
          </a:p>
          <a:p>
            <a:endParaRPr lang="en-JM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JM" dirty="0" smtClean="0"/>
              <a:t>Oh When the Saints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JM" sz="3000" dirty="0" smtClean="0"/>
          </a:p>
          <a:p>
            <a:pPr algn="ctr">
              <a:buNone/>
            </a:pPr>
            <a:r>
              <a:rPr lang="en-JM" sz="3000" dirty="0" smtClean="0"/>
              <a:t>Oh </a:t>
            </a:r>
            <a:r>
              <a:rPr lang="en-JM" sz="3000" dirty="0" smtClean="0"/>
              <a:t>when the saints</a:t>
            </a:r>
          </a:p>
          <a:p>
            <a:pPr algn="ctr">
              <a:buNone/>
            </a:pPr>
            <a:r>
              <a:rPr lang="en-JM" sz="3000" dirty="0" smtClean="0"/>
              <a:t>Go marching </a:t>
            </a:r>
            <a:r>
              <a:rPr lang="en-JM" sz="3000" dirty="0" smtClean="0"/>
              <a:t>In!</a:t>
            </a:r>
            <a:endParaRPr lang="en-JM" sz="3000" dirty="0" smtClean="0"/>
          </a:p>
          <a:p>
            <a:pPr algn="ctr">
              <a:buNone/>
            </a:pPr>
            <a:r>
              <a:rPr lang="en-JM" sz="3000" dirty="0" smtClean="0"/>
              <a:t>Oh when the saints go marching In</a:t>
            </a:r>
          </a:p>
          <a:p>
            <a:pPr algn="ctr">
              <a:buNone/>
            </a:pPr>
            <a:r>
              <a:rPr lang="en-JM" sz="3000" dirty="0" smtClean="0"/>
              <a:t>Oh Lord I want to be in that number</a:t>
            </a:r>
          </a:p>
          <a:p>
            <a:pPr algn="ctr">
              <a:buNone/>
            </a:pPr>
            <a:r>
              <a:rPr lang="en-JM" sz="3000" dirty="0" smtClean="0"/>
              <a:t>When the Saints go marching </a:t>
            </a:r>
            <a:r>
              <a:rPr lang="en-JM" sz="3000" dirty="0" smtClean="0"/>
              <a:t>in.</a:t>
            </a:r>
            <a:endParaRPr lang="en-JM" sz="3000" dirty="0" smtClean="0"/>
          </a:p>
          <a:p>
            <a:pPr>
              <a:buNone/>
            </a:pPr>
            <a:endParaRPr lang="en-JM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JM" dirty="0" smtClean="0"/>
              <a:t>Jesus’ Love is a Bubbling Over 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JM" sz="3000" dirty="0" smtClean="0"/>
          </a:p>
          <a:p>
            <a:pPr algn="ctr">
              <a:buNone/>
            </a:pPr>
            <a:r>
              <a:rPr lang="en-JM" sz="3000" dirty="0" smtClean="0"/>
              <a:t>Jesus </a:t>
            </a:r>
            <a:r>
              <a:rPr lang="en-JM" sz="3000" dirty="0" smtClean="0"/>
              <a:t>love is a bubbling over</a:t>
            </a:r>
          </a:p>
          <a:p>
            <a:pPr algn="ctr">
              <a:buNone/>
            </a:pPr>
            <a:r>
              <a:rPr lang="en-JM" sz="3000" dirty="0" smtClean="0"/>
              <a:t>Jesus love is a bubbling over</a:t>
            </a:r>
          </a:p>
          <a:p>
            <a:pPr algn="ctr">
              <a:buNone/>
            </a:pPr>
            <a:r>
              <a:rPr lang="en-JM" sz="3000" dirty="0" smtClean="0"/>
              <a:t>Jesus love is a bubbling over</a:t>
            </a:r>
          </a:p>
          <a:p>
            <a:pPr algn="ctr">
              <a:buNone/>
            </a:pPr>
            <a:r>
              <a:rPr lang="en-JM" sz="3000" dirty="0" smtClean="0"/>
              <a:t>Hallelujah</a:t>
            </a:r>
          </a:p>
          <a:p>
            <a:endParaRPr lang="en-JM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M" dirty="0" smtClean="0"/>
              <a:t>Jesus’ Love is a Bubbling Over 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JM" sz="2800" dirty="0" smtClean="0"/>
          </a:p>
          <a:p>
            <a:pPr algn="ctr">
              <a:buNone/>
            </a:pPr>
            <a:r>
              <a:rPr lang="en-JM" sz="2800" dirty="0" smtClean="0"/>
              <a:t>__________</a:t>
            </a:r>
            <a:r>
              <a:rPr lang="en-JM" sz="3000" dirty="0" smtClean="0"/>
              <a:t> </a:t>
            </a:r>
            <a:r>
              <a:rPr lang="en-JM" sz="3000" dirty="0" smtClean="0"/>
              <a:t>love is a bubbling over</a:t>
            </a:r>
          </a:p>
          <a:p>
            <a:pPr algn="ctr">
              <a:buNone/>
            </a:pPr>
            <a:r>
              <a:rPr lang="en-JM" sz="3000" dirty="0" smtClean="0"/>
              <a:t>Jesus love is a bubbling over</a:t>
            </a:r>
          </a:p>
          <a:p>
            <a:pPr algn="ctr">
              <a:buNone/>
            </a:pPr>
            <a:r>
              <a:rPr lang="en-JM" sz="3000" dirty="0" smtClean="0"/>
              <a:t>Jesus love is a bubbling over</a:t>
            </a:r>
          </a:p>
          <a:p>
            <a:pPr algn="ctr">
              <a:buNone/>
            </a:pPr>
            <a:r>
              <a:rPr lang="en-JM" sz="3000" dirty="0" smtClean="0"/>
              <a:t>Hallelujah</a:t>
            </a:r>
          </a:p>
          <a:p>
            <a:endParaRPr lang="en-JM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M" dirty="0" smtClean="0"/>
              <a:t>Jesus’ Love is a Bubbling Over 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JM" sz="3000" dirty="0" smtClean="0"/>
          </a:p>
          <a:p>
            <a:pPr algn="ctr">
              <a:buNone/>
            </a:pPr>
            <a:r>
              <a:rPr lang="en-JM" sz="3000" dirty="0" smtClean="0"/>
              <a:t>___________  _______a </a:t>
            </a:r>
            <a:r>
              <a:rPr lang="en-JM" sz="3000" dirty="0" smtClean="0"/>
              <a:t>bubbling over</a:t>
            </a:r>
          </a:p>
          <a:p>
            <a:pPr algn="ctr">
              <a:buNone/>
            </a:pPr>
            <a:r>
              <a:rPr lang="en-JM" sz="3000" dirty="0" smtClean="0"/>
              <a:t>________   ________love </a:t>
            </a:r>
            <a:r>
              <a:rPr lang="en-JM" sz="3000" dirty="0" smtClean="0"/>
              <a:t>is a bubbling over</a:t>
            </a:r>
          </a:p>
          <a:p>
            <a:pPr algn="ctr">
              <a:buNone/>
            </a:pPr>
            <a:r>
              <a:rPr lang="en-JM" sz="3000" dirty="0" smtClean="0"/>
              <a:t>Jesus love is a bubbling over</a:t>
            </a:r>
          </a:p>
          <a:p>
            <a:pPr algn="ctr">
              <a:buNone/>
            </a:pPr>
            <a:r>
              <a:rPr lang="en-JM" sz="3000" dirty="0" smtClean="0"/>
              <a:t>Hallelujah</a:t>
            </a:r>
          </a:p>
          <a:p>
            <a:endParaRPr lang="en-JM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M" dirty="0" smtClean="0"/>
              <a:t>Jesus’ Love is a Bubbling Over 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JM" sz="3000" dirty="0" smtClean="0"/>
          </a:p>
          <a:p>
            <a:pPr algn="ctr">
              <a:buNone/>
            </a:pPr>
            <a:r>
              <a:rPr lang="en-JM" sz="3000" dirty="0" smtClean="0"/>
              <a:t>_________ _________ ________ over</a:t>
            </a:r>
            <a:endParaRPr lang="en-JM" sz="3000" dirty="0" smtClean="0"/>
          </a:p>
          <a:p>
            <a:pPr algn="ctr">
              <a:buNone/>
            </a:pPr>
            <a:r>
              <a:rPr lang="en-JM" sz="3000" dirty="0" smtClean="0"/>
              <a:t>_________ ___________ _______over</a:t>
            </a:r>
            <a:endParaRPr lang="en-JM" sz="3000" dirty="0" smtClean="0"/>
          </a:p>
          <a:p>
            <a:pPr algn="ctr">
              <a:buNone/>
            </a:pPr>
            <a:r>
              <a:rPr lang="en-JM" sz="3000" dirty="0" smtClean="0"/>
              <a:t>__________ _______  __________over</a:t>
            </a:r>
            <a:endParaRPr lang="en-JM" sz="3000" dirty="0" smtClean="0"/>
          </a:p>
          <a:p>
            <a:pPr algn="ctr">
              <a:buNone/>
            </a:pPr>
            <a:r>
              <a:rPr lang="en-JM" sz="3000" dirty="0" smtClean="0"/>
              <a:t>Hallelujah</a:t>
            </a:r>
          </a:p>
          <a:p>
            <a:endParaRPr lang="en-JM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M" dirty="0" smtClean="0"/>
              <a:t>Jesus’ Love is a Bubbling Over 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JM" dirty="0" smtClean="0"/>
          </a:p>
          <a:p>
            <a:pPr>
              <a:buNone/>
            </a:pPr>
            <a:endParaRPr lang="en-JM" dirty="0" smtClean="0"/>
          </a:p>
          <a:p>
            <a:pPr>
              <a:buNone/>
            </a:pPr>
            <a:endParaRPr lang="en-JM" dirty="0" smtClean="0"/>
          </a:p>
          <a:p>
            <a:pPr algn="ctr">
              <a:buNone/>
            </a:pPr>
            <a:r>
              <a:rPr lang="en-JM" sz="3000" dirty="0" smtClean="0"/>
              <a:t>A </a:t>
            </a:r>
            <a:r>
              <a:rPr lang="en-JM" sz="3000" dirty="0" smtClean="0"/>
              <a:t>bubble; bubble;  bubble;  bubble; bubbling over</a:t>
            </a:r>
            <a:r>
              <a:rPr lang="en-JM" sz="3000" b="1" u="sng" dirty="0" smtClean="0"/>
              <a:t> </a:t>
            </a:r>
            <a:endParaRPr lang="en-JM" sz="3000" b="1" u="sng" dirty="0" smtClean="0"/>
          </a:p>
          <a:p>
            <a:pPr algn="ctr">
              <a:buNone/>
            </a:pPr>
            <a:r>
              <a:rPr lang="en-JM" sz="3200" b="1" u="sng" dirty="0" smtClean="0"/>
              <a:t>HALLELUJAH!</a:t>
            </a:r>
            <a:endParaRPr lang="en-JM" sz="3200" dirty="0" smtClean="0"/>
          </a:p>
          <a:p>
            <a:pPr algn="ctr">
              <a:buNone/>
            </a:pPr>
            <a:endParaRPr lang="en-JM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JM" dirty="0" smtClean="0"/>
              <a:t>Love Lifted Me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JM" sz="3000" dirty="0" smtClean="0"/>
              <a:t>(Lean </a:t>
            </a:r>
            <a:r>
              <a:rPr lang="en-JM" sz="3000" dirty="0" smtClean="0"/>
              <a:t>Forward, Lean Backward, to the left, to the right, stand up, sit down, to the left to the right </a:t>
            </a:r>
            <a:r>
              <a:rPr lang="en-JM" sz="3000" dirty="0" smtClean="0"/>
              <a:t>(</a:t>
            </a:r>
            <a:r>
              <a:rPr lang="en-JM" sz="3000" dirty="0" smtClean="0"/>
              <a:t>2</a:t>
            </a:r>
            <a:r>
              <a:rPr lang="en-JM" sz="3000" dirty="0" smtClean="0"/>
              <a:t>xs) )</a:t>
            </a:r>
            <a:endParaRPr lang="en-JM" sz="3000" dirty="0" smtClean="0"/>
          </a:p>
          <a:p>
            <a:pPr algn="ctr">
              <a:buNone/>
            </a:pPr>
            <a:r>
              <a:rPr lang="en-JM" sz="3000" dirty="0" smtClean="0"/>
              <a:t>Love lifted me</a:t>
            </a:r>
          </a:p>
          <a:p>
            <a:pPr algn="ctr">
              <a:buNone/>
            </a:pPr>
            <a:r>
              <a:rPr lang="en-JM" sz="3000" dirty="0" smtClean="0"/>
              <a:t>Love lifted me</a:t>
            </a:r>
          </a:p>
          <a:p>
            <a:pPr algn="ctr">
              <a:buNone/>
            </a:pPr>
            <a:r>
              <a:rPr lang="en-JM" sz="3000" dirty="0" smtClean="0"/>
              <a:t>When </a:t>
            </a:r>
            <a:r>
              <a:rPr lang="en-JM" sz="3000" dirty="0" smtClean="0"/>
              <a:t>nothing else could help, love lifted me</a:t>
            </a:r>
          </a:p>
          <a:p>
            <a:pPr algn="ctr">
              <a:buNone/>
            </a:pPr>
            <a:r>
              <a:rPr lang="en-JM" sz="3000" dirty="0" smtClean="0"/>
              <a:t>love lifted me, love lifted me</a:t>
            </a:r>
          </a:p>
          <a:p>
            <a:pPr algn="ctr">
              <a:buNone/>
            </a:pPr>
            <a:r>
              <a:rPr lang="en-JM" sz="3000" dirty="0" smtClean="0"/>
              <a:t>when nothing else could help</a:t>
            </a:r>
          </a:p>
          <a:p>
            <a:pPr algn="ctr">
              <a:buNone/>
            </a:pPr>
            <a:r>
              <a:rPr lang="en-JM" sz="3000" dirty="0" smtClean="0"/>
              <a:t>LOVE LIFTED ME!</a:t>
            </a:r>
          </a:p>
          <a:p>
            <a:endParaRPr lang="en-JM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</TotalTime>
  <Words>379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                                                                                Praise and Worship Conducted by  The Jamaica Union Conference</vt:lpstr>
      <vt:lpstr>I’m Gonna Sing, Sing, Sing</vt:lpstr>
      <vt:lpstr>Oh When the Saints</vt:lpstr>
      <vt:lpstr>Jesus’ Love is a Bubbling Over </vt:lpstr>
      <vt:lpstr>Jesus’ Love is a Bubbling Over </vt:lpstr>
      <vt:lpstr>Jesus’ Love is a Bubbling Over </vt:lpstr>
      <vt:lpstr>Jesus’ Love is a Bubbling Over </vt:lpstr>
      <vt:lpstr>Jesus’ Love is a Bubbling Over </vt:lpstr>
      <vt:lpstr>Love Lifted Me</vt:lpstr>
      <vt:lpstr>Hallelujah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Praise and Worship Conducted by  The Jamaica Union Conference</dc:title>
  <dc:creator>Adiese</dc:creator>
  <cp:lastModifiedBy>Adiese</cp:lastModifiedBy>
  <cp:revision>5</cp:revision>
  <dcterms:created xsi:type="dcterms:W3CDTF">2012-07-13T02:40:52Z</dcterms:created>
  <dcterms:modified xsi:type="dcterms:W3CDTF">2012-07-13T12:24:26Z</dcterms:modified>
</cp:coreProperties>
</file>